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4" r:id="rId8"/>
    <p:sldId id="265" r:id="rId9"/>
    <p:sldId id="263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D5EB49-F9E4-4995-9AC4-7ACDAD347508}" v="1" dt="2020-11-12T05:31:59.8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5" d="100"/>
          <a:sy n="75" d="100"/>
        </p:scale>
        <p:origin x="66" y="21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barontennis@gmail.com" userId="ece35d535db2ca25" providerId="LiveId" clId="{A9D5EB49-F9E4-4995-9AC4-7ACDAD347508}"/>
    <pc:docChg chg="modSld">
      <pc:chgData name="jbarontennis@gmail.com" userId="ece35d535db2ca25" providerId="LiveId" clId="{A9D5EB49-F9E4-4995-9AC4-7ACDAD347508}" dt="2020-11-12T05:32:31.788" v="3" actId="207"/>
      <pc:docMkLst>
        <pc:docMk/>
      </pc:docMkLst>
      <pc:sldChg chg="modSp mod">
        <pc:chgData name="jbarontennis@gmail.com" userId="ece35d535db2ca25" providerId="LiveId" clId="{A9D5EB49-F9E4-4995-9AC4-7ACDAD347508}" dt="2020-11-12T05:32:31.788" v="3" actId="207"/>
        <pc:sldMkLst>
          <pc:docMk/>
          <pc:sldMk cId="176177067" sldId="256"/>
        </pc:sldMkLst>
        <pc:spChg chg="mod">
          <ac:chgData name="jbarontennis@gmail.com" userId="ece35d535db2ca25" providerId="LiveId" clId="{A9D5EB49-F9E4-4995-9AC4-7ACDAD347508}" dt="2020-11-12T05:32:24.625" v="2" actId="207"/>
          <ac:spMkLst>
            <pc:docMk/>
            <pc:sldMk cId="176177067" sldId="256"/>
            <ac:spMk id="2" creationId="{2FEE9330-4FEF-428F-B630-BBABB1D12D75}"/>
          </ac:spMkLst>
        </pc:spChg>
        <pc:spChg chg="mod">
          <ac:chgData name="jbarontennis@gmail.com" userId="ece35d535db2ca25" providerId="LiveId" clId="{A9D5EB49-F9E4-4995-9AC4-7ACDAD347508}" dt="2020-11-12T05:32:31.788" v="3" actId="207"/>
          <ac:spMkLst>
            <pc:docMk/>
            <pc:sldMk cId="176177067" sldId="256"/>
            <ac:spMk id="3" creationId="{94EC6376-C959-49EF-A181-EBF6F0FA5304}"/>
          </ac:spMkLst>
        </pc:spChg>
      </pc:sldChg>
      <pc:sldChg chg="addSp modSp mod">
        <pc:chgData name="jbarontennis@gmail.com" userId="ece35d535db2ca25" providerId="LiveId" clId="{A9D5EB49-F9E4-4995-9AC4-7ACDAD347508}" dt="2020-11-12T05:32:01.899" v="1"/>
        <pc:sldMkLst>
          <pc:docMk/>
          <pc:sldMk cId="741680183" sldId="262"/>
        </pc:sldMkLst>
        <pc:spChg chg="add mod">
          <ac:chgData name="jbarontennis@gmail.com" userId="ece35d535db2ca25" providerId="LiveId" clId="{A9D5EB49-F9E4-4995-9AC4-7ACDAD347508}" dt="2020-11-12T05:32:01.899" v="1"/>
          <ac:spMkLst>
            <pc:docMk/>
            <pc:sldMk cId="741680183" sldId="262"/>
            <ac:spMk id="4" creationId="{ED8E2884-DA13-40FE-9610-D693FD4A14E6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FDDB5D-1233-45F4-9B5C-647B829A62A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A54513A-0B9A-433B-BB91-12BED286B3BC}">
      <dgm:prSet/>
      <dgm:spPr/>
      <dgm:t>
        <a:bodyPr/>
        <a:lstStyle/>
        <a:p>
          <a:r>
            <a:rPr lang="en-US"/>
            <a:t>Background- How I can up with this project and all about the final product.</a:t>
          </a:r>
        </a:p>
      </dgm:t>
    </dgm:pt>
    <dgm:pt modelId="{CBC63492-5FD0-41A4-A540-E9E79BBC2153}" type="parTrans" cxnId="{62C5986F-76BD-4CFB-BC32-D560AE78EF61}">
      <dgm:prSet/>
      <dgm:spPr/>
      <dgm:t>
        <a:bodyPr/>
        <a:lstStyle/>
        <a:p>
          <a:endParaRPr lang="en-US"/>
        </a:p>
      </dgm:t>
    </dgm:pt>
    <dgm:pt modelId="{232B4D61-ABF4-43F4-91C2-36AD33FA8F4B}" type="sibTrans" cxnId="{62C5986F-76BD-4CFB-BC32-D560AE78EF61}">
      <dgm:prSet/>
      <dgm:spPr/>
      <dgm:t>
        <a:bodyPr/>
        <a:lstStyle/>
        <a:p>
          <a:endParaRPr lang="en-US"/>
        </a:p>
      </dgm:t>
    </dgm:pt>
    <dgm:pt modelId="{1358404C-E8ED-462E-9C9B-4A1404E3F0B1}">
      <dgm:prSet/>
      <dgm:spPr/>
      <dgm:t>
        <a:bodyPr/>
        <a:lstStyle/>
        <a:p>
          <a:r>
            <a:rPr lang="en-US"/>
            <a:t>Progress- all progress that I have made overall and specifically what has been made since the last intermediate presentation.</a:t>
          </a:r>
        </a:p>
      </dgm:t>
    </dgm:pt>
    <dgm:pt modelId="{188E07C6-11C1-4114-84C8-B4254C04A40E}" type="parTrans" cxnId="{98C8BBED-925D-4955-AF19-79610322256E}">
      <dgm:prSet/>
      <dgm:spPr/>
      <dgm:t>
        <a:bodyPr/>
        <a:lstStyle/>
        <a:p>
          <a:endParaRPr lang="en-US"/>
        </a:p>
      </dgm:t>
    </dgm:pt>
    <dgm:pt modelId="{CBD4741F-01DC-4188-8E89-7DC437B198F1}" type="sibTrans" cxnId="{98C8BBED-925D-4955-AF19-79610322256E}">
      <dgm:prSet/>
      <dgm:spPr/>
      <dgm:t>
        <a:bodyPr/>
        <a:lstStyle/>
        <a:p>
          <a:endParaRPr lang="en-US"/>
        </a:p>
      </dgm:t>
    </dgm:pt>
    <dgm:pt modelId="{5CF516B1-FAF7-42A7-97EF-5285018CA22B}">
      <dgm:prSet/>
      <dgm:spPr/>
      <dgm:t>
        <a:bodyPr/>
        <a:lstStyle/>
        <a:p>
          <a:r>
            <a:rPr lang="en-US"/>
            <a:t>Conclusion- what will be completed by the next milestone.</a:t>
          </a:r>
        </a:p>
      </dgm:t>
    </dgm:pt>
    <dgm:pt modelId="{4DD9B79E-0A12-452E-8189-65E07B401607}" type="parTrans" cxnId="{D096AC56-5C9A-40FA-A68A-C95EF76DFC25}">
      <dgm:prSet/>
      <dgm:spPr/>
      <dgm:t>
        <a:bodyPr/>
        <a:lstStyle/>
        <a:p>
          <a:endParaRPr lang="en-US"/>
        </a:p>
      </dgm:t>
    </dgm:pt>
    <dgm:pt modelId="{C63F979D-01E9-4E00-B0EE-9DCF167887E9}" type="sibTrans" cxnId="{D096AC56-5C9A-40FA-A68A-C95EF76DFC25}">
      <dgm:prSet/>
      <dgm:spPr/>
      <dgm:t>
        <a:bodyPr/>
        <a:lstStyle/>
        <a:p>
          <a:endParaRPr lang="en-US"/>
        </a:p>
      </dgm:t>
    </dgm:pt>
    <dgm:pt modelId="{EFDBACF7-5005-4DB3-A1B6-F6D3C1A74F1F}" type="pres">
      <dgm:prSet presAssocID="{92FDDB5D-1233-45F4-9B5C-647B829A62AA}" presName="root" presStyleCnt="0">
        <dgm:presLayoutVars>
          <dgm:dir/>
          <dgm:resizeHandles val="exact"/>
        </dgm:presLayoutVars>
      </dgm:prSet>
      <dgm:spPr/>
    </dgm:pt>
    <dgm:pt modelId="{D2748E11-9FFE-4715-A6D8-4C83392669E2}" type="pres">
      <dgm:prSet presAssocID="{DA54513A-0B9A-433B-BB91-12BED286B3BC}" presName="compNode" presStyleCnt="0"/>
      <dgm:spPr/>
    </dgm:pt>
    <dgm:pt modelId="{9BE3242E-982D-4F7D-8A41-2B07121784FE}" type="pres">
      <dgm:prSet presAssocID="{DA54513A-0B9A-433B-BB91-12BED286B3BC}" presName="bgRect" presStyleLbl="bgShp" presStyleIdx="0" presStyleCnt="3"/>
      <dgm:spPr/>
    </dgm:pt>
    <dgm:pt modelId="{BDD2E9AB-024B-4A9A-A719-AAB86CD44678}" type="pres">
      <dgm:prSet presAssocID="{DA54513A-0B9A-433B-BB91-12BED286B3B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5830E574-3440-4C97-9D20-E6817F1EE78E}" type="pres">
      <dgm:prSet presAssocID="{DA54513A-0B9A-433B-BB91-12BED286B3BC}" presName="spaceRect" presStyleCnt="0"/>
      <dgm:spPr/>
    </dgm:pt>
    <dgm:pt modelId="{2EF52087-D8D4-4BBE-85B8-09135865A480}" type="pres">
      <dgm:prSet presAssocID="{DA54513A-0B9A-433B-BB91-12BED286B3BC}" presName="parTx" presStyleLbl="revTx" presStyleIdx="0" presStyleCnt="3">
        <dgm:presLayoutVars>
          <dgm:chMax val="0"/>
          <dgm:chPref val="0"/>
        </dgm:presLayoutVars>
      </dgm:prSet>
      <dgm:spPr/>
    </dgm:pt>
    <dgm:pt modelId="{6B6DF914-AFA2-4C79-9F6A-44C9B083C663}" type="pres">
      <dgm:prSet presAssocID="{232B4D61-ABF4-43F4-91C2-36AD33FA8F4B}" presName="sibTrans" presStyleCnt="0"/>
      <dgm:spPr/>
    </dgm:pt>
    <dgm:pt modelId="{EFCB62C4-B0E0-490C-B4CE-D9B042E3BD7D}" type="pres">
      <dgm:prSet presAssocID="{1358404C-E8ED-462E-9C9B-4A1404E3F0B1}" presName="compNode" presStyleCnt="0"/>
      <dgm:spPr/>
    </dgm:pt>
    <dgm:pt modelId="{55237F9F-8E6E-487F-ABB8-642770B1B27E}" type="pres">
      <dgm:prSet presAssocID="{1358404C-E8ED-462E-9C9B-4A1404E3F0B1}" presName="bgRect" presStyleLbl="bgShp" presStyleIdx="1" presStyleCnt="3"/>
      <dgm:spPr/>
    </dgm:pt>
    <dgm:pt modelId="{F93CA7C5-4C63-4786-9970-16A8767CFF5D}" type="pres">
      <dgm:prSet presAssocID="{1358404C-E8ED-462E-9C9B-4A1404E3F0B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A0E4954C-68DB-43A4-AC08-11589BB7AC67}" type="pres">
      <dgm:prSet presAssocID="{1358404C-E8ED-462E-9C9B-4A1404E3F0B1}" presName="spaceRect" presStyleCnt="0"/>
      <dgm:spPr/>
    </dgm:pt>
    <dgm:pt modelId="{5FA2D8A3-5933-4B88-8D5F-655EEC0EA3E7}" type="pres">
      <dgm:prSet presAssocID="{1358404C-E8ED-462E-9C9B-4A1404E3F0B1}" presName="parTx" presStyleLbl="revTx" presStyleIdx="1" presStyleCnt="3">
        <dgm:presLayoutVars>
          <dgm:chMax val="0"/>
          <dgm:chPref val="0"/>
        </dgm:presLayoutVars>
      </dgm:prSet>
      <dgm:spPr/>
    </dgm:pt>
    <dgm:pt modelId="{82479E2F-404C-4988-8A14-50773E772F4A}" type="pres">
      <dgm:prSet presAssocID="{CBD4741F-01DC-4188-8E89-7DC437B198F1}" presName="sibTrans" presStyleCnt="0"/>
      <dgm:spPr/>
    </dgm:pt>
    <dgm:pt modelId="{438D947A-9C28-47BA-851D-FB802496DCBD}" type="pres">
      <dgm:prSet presAssocID="{5CF516B1-FAF7-42A7-97EF-5285018CA22B}" presName="compNode" presStyleCnt="0"/>
      <dgm:spPr/>
    </dgm:pt>
    <dgm:pt modelId="{0FD43620-76B1-4CB4-A111-D6A13803E51A}" type="pres">
      <dgm:prSet presAssocID="{5CF516B1-FAF7-42A7-97EF-5285018CA22B}" presName="bgRect" presStyleLbl="bgShp" presStyleIdx="2" presStyleCnt="3"/>
      <dgm:spPr/>
    </dgm:pt>
    <dgm:pt modelId="{DCBB28CF-E390-4E9A-A456-DE39FAA3E57B}" type="pres">
      <dgm:prSet presAssocID="{5CF516B1-FAF7-42A7-97EF-5285018CA22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736ABD4-99D1-4350-8D3A-518BA43F41CF}" type="pres">
      <dgm:prSet presAssocID="{5CF516B1-FAF7-42A7-97EF-5285018CA22B}" presName="spaceRect" presStyleCnt="0"/>
      <dgm:spPr/>
    </dgm:pt>
    <dgm:pt modelId="{BBC55F9C-8213-479A-B245-20618085B1FB}" type="pres">
      <dgm:prSet presAssocID="{5CF516B1-FAF7-42A7-97EF-5285018CA22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09EA3705-179F-4419-87F2-0DDEF5FA5CC9}" type="presOf" srcId="{1358404C-E8ED-462E-9C9B-4A1404E3F0B1}" destId="{5FA2D8A3-5933-4B88-8D5F-655EEC0EA3E7}" srcOrd="0" destOrd="0" presId="urn:microsoft.com/office/officeart/2018/2/layout/IconVerticalSolidList"/>
    <dgm:cxn modelId="{6FA04224-B241-468F-B7E3-5E9DF40AC292}" type="presOf" srcId="{5CF516B1-FAF7-42A7-97EF-5285018CA22B}" destId="{BBC55F9C-8213-479A-B245-20618085B1FB}" srcOrd="0" destOrd="0" presId="urn:microsoft.com/office/officeart/2018/2/layout/IconVerticalSolidList"/>
    <dgm:cxn modelId="{21E4C332-0078-4A64-9755-78849FB915A4}" type="presOf" srcId="{DA54513A-0B9A-433B-BB91-12BED286B3BC}" destId="{2EF52087-D8D4-4BBE-85B8-09135865A480}" srcOrd="0" destOrd="0" presId="urn:microsoft.com/office/officeart/2018/2/layout/IconVerticalSolidList"/>
    <dgm:cxn modelId="{FC536541-380B-436B-A4D2-C323FBB3D2FC}" type="presOf" srcId="{92FDDB5D-1233-45F4-9B5C-647B829A62AA}" destId="{EFDBACF7-5005-4DB3-A1B6-F6D3C1A74F1F}" srcOrd="0" destOrd="0" presId="urn:microsoft.com/office/officeart/2018/2/layout/IconVerticalSolidList"/>
    <dgm:cxn modelId="{62C5986F-76BD-4CFB-BC32-D560AE78EF61}" srcId="{92FDDB5D-1233-45F4-9B5C-647B829A62AA}" destId="{DA54513A-0B9A-433B-BB91-12BED286B3BC}" srcOrd="0" destOrd="0" parTransId="{CBC63492-5FD0-41A4-A540-E9E79BBC2153}" sibTransId="{232B4D61-ABF4-43F4-91C2-36AD33FA8F4B}"/>
    <dgm:cxn modelId="{D096AC56-5C9A-40FA-A68A-C95EF76DFC25}" srcId="{92FDDB5D-1233-45F4-9B5C-647B829A62AA}" destId="{5CF516B1-FAF7-42A7-97EF-5285018CA22B}" srcOrd="2" destOrd="0" parTransId="{4DD9B79E-0A12-452E-8189-65E07B401607}" sibTransId="{C63F979D-01E9-4E00-B0EE-9DCF167887E9}"/>
    <dgm:cxn modelId="{98C8BBED-925D-4955-AF19-79610322256E}" srcId="{92FDDB5D-1233-45F4-9B5C-647B829A62AA}" destId="{1358404C-E8ED-462E-9C9B-4A1404E3F0B1}" srcOrd="1" destOrd="0" parTransId="{188E07C6-11C1-4114-84C8-B4254C04A40E}" sibTransId="{CBD4741F-01DC-4188-8E89-7DC437B198F1}"/>
    <dgm:cxn modelId="{7B2A8425-EFDB-4D76-96CF-888473CA4AE6}" type="presParOf" srcId="{EFDBACF7-5005-4DB3-A1B6-F6D3C1A74F1F}" destId="{D2748E11-9FFE-4715-A6D8-4C83392669E2}" srcOrd="0" destOrd="0" presId="urn:microsoft.com/office/officeart/2018/2/layout/IconVerticalSolidList"/>
    <dgm:cxn modelId="{D13F22D0-B17F-4E88-82D9-BCD0AA1440F5}" type="presParOf" srcId="{D2748E11-9FFE-4715-A6D8-4C83392669E2}" destId="{9BE3242E-982D-4F7D-8A41-2B07121784FE}" srcOrd="0" destOrd="0" presId="urn:microsoft.com/office/officeart/2018/2/layout/IconVerticalSolidList"/>
    <dgm:cxn modelId="{894C3596-8AD7-449E-981D-41A374AF608D}" type="presParOf" srcId="{D2748E11-9FFE-4715-A6D8-4C83392669E2}" destId="{BDD2E9AB-024B-4A9A-A719-AAB86CD44678}" srcOrd="1" destOrd="0" presId="urn:microsoft.com/office/officeart/2018/2/layout/IconVerticalSolidList"/>
    <dgm:cxn modelId="{3D6AE988-1092-4768-9FDA-E0C2C65CA0D4}" type="presParOf" srcId="{D2748E11-9FFE-4715-A6D8-4C83392669E2}" destId="{5830E574-3440-4C97-9D20-E6817F1EE78E}" srcOrd="2" destOrd="0" presId="urn:microsoft.com/office/officeart/2018/2/layout/IconVerticalSolidList"/>
    <dgm:cxn modelId="{7AE96207-77C5-4973-AFE4-ED8CAB6118F1}" type="presParOf" srcId="{D2748E11-9FFE-4715-A6D8-4C83392669E2}" destId="{2EF52087-D8D4-4BBE-85B8-09135865A480}" srcOrd="3" destOrd="0" presId="urn:microsoft.com/office/officeart/2018/2/layout/IconVerticalSolidList"/>
    <dgm:cxn modelId="{CE7FBE6C-0291-457F-898D-EACD6BC71B7B}" type="presParOf" srcId="{EFDBACF7-5005-4DB3-A1B6-F6D3C1A74F1F}" destId="{6B6DF914-AFA2-4C79-9F6A-44C9B083C663}" srcOrd="1" destOrd="0" presId="urn:microsoft.com/office/officeart/2018/2/layout/IconVerticalSolidList"/>
    <dgm:cxn modelId="{61027DFB-6478-49A7-8156-AA66F76F4DE3}" type="presParOf" srcId="{EFDBACF7-5005-4DB3-A1B6-F6D3C1A74F1F}" destId="{EFCB62C4-B0E0-490C-B4CE-D9B042E3BD7D}" srcOrd="2" destOrd="0" presId="urn:microsoft.com/office/officeart/2018/2/layout/IconVerticalSolidList"/>
    <dgm:cxn modelId="{F2D57149-F3E2-48D1-9B0B-82123D9708AC}" type="presParOf" srcId="{EFCB62C4-B0E0-490C-B4CE-D9B042E3BD7D}" destId="{55237F9F-8E6E-487F-ABB8-642770B1B27E}" srcOrd="0" destOrd="0" presId="urn:microsoft.com/office/officeart/2018/2/layout/IconVerticalSolidList"/>
    <dgm:cxn modelId="{6D6C6C48-FD97-4DEE-B507-D84575898F14}" type="presParOf" srcId="{EFCB62C4-B0E0-490C-B4CE-D9B042E3BD7D}" destId="{F93CA7C5-4C63-4786-9970-16A8767CFF5D}" srcOrd="1" destOrd="0" presId="urn:microsoft.com/office/officeart/2018/2/layout/IconVerticalSolidList"/>
    <dgm:cxn modelId="{A146B7E8-2BDF-4F34-856F-D1F01A03AE4A}" type="presParOf" srcId="{EFCB62C4-B0E0-490C-B4CE-D9B042E3BD7D}" destId="{A0E4954C-68DB-43A4-AC08-11589BB7AC67}" srcOrd="2" destOrd="0" presId="urn:microsoft.com/office/officeart/2018/2/layout/IconVerticalSolidList"/>
    <dgm:cxn modelId="{2800003D-05CC-4B74-98E3-C9FD0293B4A6}" type="presParOf" srcId="{EFCB62C4-B0E0-490C-B4CE-D9B042E3BD7D}" destId="{5FA2D8A3-5933-4B88-8D5F-655EEC0EA3E7}" srcOrd="3" destOrd="0" presId="urn:microsoft.com/office/officeart/2018/2/layout/IconVerticalSolidList"/>
    <dgm:cxn modelId="{A6AD444B-9A45-4978-AE76-064AC7F05FA5}" type="presParOf" srcId="{EFDBACF7-5005-4DB3-A1B6-F6D3C1A74F1F}" destId="{82479E2F-404C-4988-8A14-50773E772F4A}" srcOrd="3" destOrd="0" presId="urn:microsoft.com/office/officeart/2018/2/layout/IconVerticalSolidList"/>
    <dgm:cxn modelId="{E71FF039-0571-4284-ACAC-10DD4FFB005C}" type="presParOf" srcId="{EFDBACF7-5005-4DB3-A1B6-F6D3C1A74F1F}" destId="{438D947A-9C28-47BA-851D-FB802496DCBD}" srcOrd="4" destOrd="0" presId="urn:microsoft.com/office/officeart/2018/2/layout/IconVerticalSolidList"/>
    <dgm:cxn modelId="{B770A538-8A88-4A22-9270-FA3373DE58A1}" type="presParOf" srcId="{438D947A-9C28-47BA-851D-FB802496DCBD}" destId="{0FD43620-76B1-4CB4-A111-D6A13803E51A}" srcOrd="0" destOrd="0" presId="urn:microsoft.com/office/officeart/2018/2/layout/IconVerticalSolidList"/>
    <dgm:cxn modelId="{E30CA142-2626-4C2B-A860-1D6071C642D5}" type="presParOf" srcId="{438D947A-9C28-47BA-851D-FB802496DCBD}" destId="{DCBB28CF-E390-4E9A-A456-DE39FAA3E57B}" srcOrd="1" destOrd="0" presId="urn:microsoft.com/office/officeart/2018/2/layout/IconVerticalSolidList"/>
    <dgm:cxn modelId="{AFFE536B-52F2-43FD-BF55-C1E5CB9DAB5E}" type="presParOf" srcId="{438D947A-9C28-47BA-851D-FB802496DCBD}" destId="{8736ABD4-99D1-4350-8D3A-518BA43F41CF}" srcOrd="2" destOrd="0" presId="urn:microsoft.com/office/officeart/2018/2/layout/IconVerticalSolidList"/>
    <dgm:cxn modelId="{84AFE3F1-89C8-45B3-B8E8-3D982C1CF272}" type="presParOf" srcId="{438D947A-9C28-47BA-851D-FB802496DCBD}" destId="{BBC55F9C-8213-479A-B245-20618085B1F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E3242E-982D-4F7D-8A41-2B07121784FE}">
      <dsp:nvSpPr>
        <dsp:cNvPr id="0" name=""/>
        <dsp:cNvSpPr/>
      </dsp:nvSpPr>
      <dsp:spPr>
        <a:xfrm>
          <a:off x="0" y="559"/>
          <a:ext cx="10506456" cy="130966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D2E9AB-024B-4A9A-A719-AAB86CD44678}">
      <dsp:nvSpPr>
        <dsp:cNvPr id="0" name=""/>
        <dsp:cNvSpPr/>
      </dsp:nvSpPr>
      <dsp:spPr>
        <a:xfrm>
          <a:off x="396173" y="295234"/>
          <a:ext cx="720315" cy="72031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F52087-D8D4-4BBE-85B8-09135865A480}">
      <dsp:nvSpPr>
        <dsp:cNvPr id="0" name=""/>
        <dsp:cNvSpPr/>
      </dsp:nvSpPr>
      <dsp:spPr>
        <a:xfrm>
          <a:off x="1512662" y="559"/>
          <a:ext cx="8993793" cy="1309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06" tIns="138606" rIns="138606" bIns="13860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Background- How I can up with this project and all about the final product.</a:t>
          </a:r>
        </a:p>
      </dsp:txBody>
      <dsp:txXfrm>
        <a:off x="1512662" y="559"/>
        <a:ext cx="8993793" cy="1309664"/>
      </dsp:txXfrm>
    </dsp:sp>
    <dsp:sp modelId="{55237F9F-8E6E-487F-ABB8-642770B1B27E}">
      <dsp:nvSpPr>
        <dsp:cNvPr id="0" name=""/>
        <dsp:cNvSpPr/>
      </dsp:nvSpPr>
      <dsp:spPr>
        <a:xfrm>
          <a:off x="0" y="1637640"/>
          <a:ext cx="10506456" cy="130966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3CA7C5-4C63-4786-9970-16A8767CFF5D}">
      <dsp:nvSpPr>
        <dsp:cNvPr id="0" name=""/>
        <dsp:cNvSpPr/>
      </dsp:nvSpPr>
      <dsp:spPr>
        <a:xfrm>
          <a:off x="396173" y="1932315"/>
          <a:ext cx="720315" cy="72031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A2D8A3-5933-4B88-8D5F-655EEC0EA3E7}">
      <dsp:nvSpPr>
        <dsp:cNvPr id="0" name=""/>
        <dsp:cNvSpPr/>
      </dsp:nvSpPr>
      <dsp:spPr>
        <a:xfrm>
          <a:off x="1512662" y="1637640"/>
          <a:ext cx="8993793" cy="1309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06" tIns="138606" rIns="138606" bIns="13860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Progress- all progress that I have made overall and specifically what has been made since the last intermediate presentation.</a:t>
          </a:r>
        </a:p>
      </dsp:txBody>
      <dsp:txXfrm>
        <a:off x="1512662" y="1637640"/>
        <a:ext cx="8993793" cy="1309664"/>
      </dsp:txXfrm>
    </dsp:sp>
    <dsp:sp modelId="{0FD43620-76B1-4CB4-A111-D6A13803E51A}">
      <dsp:nvSpPr>
        <dsp:cNvPr id="0" name=""/>
        <dsp:cNvSpPr/>
      </dsp:nvSpPr>
      <dsp:spPr>
        <a:xfrm>
          <a:off x="0" y="3274721"/>
          <a:ext cx="10506456" cy="130966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BB28CF-E390-4E9A-A456-DE39FAA3E57B}">
      <dsp:nvSpPr>
        <dsp:cNvPr id="0" name=""/>
        <dsp:cNvSpPr/>
      </dsp:nvSpPr>
      <dsp:spPr>
        <a:xfrm>
          <a:off x="396173" y="3569396"/>
          <a:ext cx="720315" cy="72031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C55F9C-8213-479A-B245-20618085B1FB}">
      <dsp:nvSpPr>
        <dsp:cNvPr id="0" name=""/>
        <dsp:cNvSpPr/>
      </dsp:nvSpPr>
      <dsp:spPr>
        <a:xfrm>
          <a:off x="1512662" y="3274721"/>
          <a:ext cx="8993793" cy="1309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06" tIns="138606" rIns="138606" bIns="13860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Conclusion- what will be completed by the next milestone.</a:t>
          </a:r>
        </a:p>
      </dsp:txBody>
      <dsp:txXfrm>
        <a:off x="1512662" y="3274721"/>
        <a:ext cx="8993793" cy="13096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21C25-D851-4F90-84B3-5300B359C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68235C-AD9B-4A05-9302-6A6192B35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F5A50-BC36-4B66-8718-013B7EB5D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D8FB3-1CF0-4C77-BECB-954C37B0B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DC919-35C9-4691-B3EC-30C91C0C1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98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65536-B7D3-4F7B-BDAE-13D64A84D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C25F48-4B4B-41D5-A241-70AD1F3326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F593B-C0DC-4A28-8431-2EDF3717F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E65B6-001C-46FE-80BF-70B018B07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4DCF4-2F51-4E18-83E0-2E0895A61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20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A27499-6BC9-4F2F-AE9C-0ED3A199A1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85F6D0-7928-43B6-94D1-1F224DDF29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47CE2-D1A9-4B46-92DF-0A0F10560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C8207-C01B-45A2-BA9F-F3A16B85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19404-387C-4498-BCD9-FA91607AB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29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C4226-2C23-420A-B70F-340BBB36F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14832-3907-46C0-BBA3-DA07AC12D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52300-EA7F-465B-B063-26BD9C86F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9AEDE-E72C-43E1-9F60-798D6B9F3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A31F8-5E35-483C-AC77-93AC5182C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615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47D39-0120-4D00-AC66-71F893888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4872DB-6DE8-4300-835D-747864CC1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142AC-C24C-46FF-86AE-515430AC3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39698-A65A-4B5E-927A-F186690AB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1D6B0-0DDA-4347-AAE2-6CE0E668F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386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E29B2-1028-4B41-A221-94632176A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C587A-932D-4369-8869-CB55FF4E3B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C805DE-46CB-4D24-986C-23A9EAE59C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9494CC-85BD-443E-BB1E-48E4E5E90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12127D-D6EE-41A1-B751-86671C279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12EC9-7510-4BD6-8045-79F1C2A7C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62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B6B2E-C95B-45A2-A22B-FCD3D327D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1D420-5589-4063-B67A-5BA32F7DD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0EDA82-5299-4BD2-ABC8-A982C93B6D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601656-4E46-4BED-9B12-2C3084E810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2A78F9-9A81-4BD9-A21E-D23F71FB43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E99FA0-C075-44C7-97DA-C52F90A43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7F9F78-14F8-4BB5-9FAC-0BFCA344A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362325-C16B-45EA-A263-E264BDC0C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654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80687-2DCC-48AA-9C84-09B5F1BB1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54730-108F-43E9-88D7-5481CC432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ADDCD5-F029-4924-9A23-F9E0797A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30248A-A33F-415C-A3AA-1366535B4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01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777B98-76CA-49D9-AF55-CEBA04BB1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1B5C3F-2C90-4A44-9383-D692BE68F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2BB4B-38F6-4F23-A737-3D1A3B501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1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5987-7AA8-4DB1-B438-6AA637A75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F4995-E674-4483-8DBA-B9F2ED317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0F3379-6DAA-420D-B76E-03BC33BAD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81645-D7DE-4425-B0D4-3372E265D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A1E848-90D6-4156-912C-9DD349B5A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249E8F-F696-4AFD-BA28-7B93C75B4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42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B4A63-9E55-4046-BABD-774F07EAC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9424EB-D675-48C3-85F6-6DDCF75941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0E4E35-DD19-4831-A0DD-F65C079A1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24BA1-EC90-4888-839D-356286C85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E74DA9-7485-4F99-B66D-BC1909E13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6A9F9-B036-4D97-B342-94B8A7498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494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1069A3-CF0C-4BBE-93CE-831146EB0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BE899-48A8-4547-B56E-D31492EB2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C8383-6166-4857-AC02-BA700FA417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1F1BA-38FF-400E-ADA7-D2364ECDF7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35FDD-9FE0-49B5-8FB4-66CA05CE7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936C43-31D6-4E18-BD62-4A5CF57043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441" b="8559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EE9330-4FEF-428F-B630-BBABB1D12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en-US" sz="66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BuildIt</a:t>
            </a:r>
            <a:endParaRPr lang="en-US" sz="66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EC6376-C959-49EF-A181-EBF6F0FA5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By: James Baron</a:t>
            </a:r>
          </a:p>
        </p:txBody>
      </p:sp>
    </p:spTree>
    <p:extLst>
      <p:ext uri="{BB962C8B-B14F-4D97-AF65-F5344CB8AC3E}">
        <p14:creationId xmlns:p14="http://schemas.microsoft.com/office/powerpoint/2010/main" val="176177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Triangle 35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7DA5B2-2F09-44AA-96D1-113E8E336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4600"/>
              <a:t>Conclusion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505B8322-0DA8-449E-A986-D784DB025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r>
              <a:rPr lang="en-US" sz="2400"/>
              <a:t>What needs to be done: create task, add employee, delete task function and visual improvements.</a:t>
            </a:r>
          </a:p>
          <a:p>
            <a:r>
              <a:rPr lang="en-US" sz="2400"/>
              <a:t>Next weekly update- be ready for testing</a:t>
            </a:r>
          </a:p>
          <a:p>
            <a:r>
              <a:rPr lang="en-US" sz="2400"/>
              <a:t>Final presentation- should be able to finish and have a solid demo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8E2884-DA13-40FE-9610-D693FD4A14E6}"/>
              </a:ext>
            </a:extLst>
          </p:cNvPr>
          <p:cNvSpPr txBox="1"/>
          <p:nvPr/>
        </p:nvSpPr>
        <p:spPr>
          <a:xfrm>
            <a:off x="3644900" y="5524500"/>
            <a:ext cx="5790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 to </a:t>
            </a:r>
            <a:r>
              <a:rPr lang="en-US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github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https://github.com/jbarontennis/BuildIt.git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680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FF8D2E5-2C4E-47B1-930B-6C82B7C3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A370A-A0A3-407C-8DE1-2010666A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1312"/>
            <a:ext cx="10506456" cy="1010264"/>
          </a:xfrm>
        </p:spPr>
        <p:txBody>
          <a:bodyPr anchor="ctr">
            <a:normAutofit/>
          </a:bodyPr>
          <a:lstStyle/>
          <a:p>
            <a:r>
              <a:rPr lang="en-US"/>
              <a:t>Introduction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1E4ADA-0EA9-4930-846E-3C11E8BED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7618"/>
            <a:ext cx="128016" cy="631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38086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82ADB62F-AE81-496E-9448-5D96B3AFCD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5925864"/>
              </p:ext>
            </p:extLst>
          </p:nvPr>
        </p:nvGraphicFramePr>
        <p:xfrm>
          <a:off x="838200" y="1650222"/>
          <a:ext cx="10506456" cy="4584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73682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90AB6-507B-4D1A-88AA-FEEAD34E0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4600"/>
              <a:t>Background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00755-BE47-483D-BD88-DA1E49E53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Creating an IOS application designed for construction companies.</a:t>
            </a:r>
          </a:p>
          <a:p>
            <a:r>
              <a:rPr lang="en-US" sz="2400" dirty="0"/>
              <a:t>Idea stemmed from working at my father’s construction company.</a:t>
            </a:r>
          </a:p>
          <a:p>
            <a:r>
              <a:rPr lang="en-US" sz="2400" dirty="0"/>
              <a:t>Unorganized and inefficient work being conducted.</a:t>
            </a:r>
          </a:p>
          <a:p>
            <a:r>
              <a:rPr lang="en-US" sz="2400" dirty="0" err="1"/>
              <a:t>BuildIt</a:t>
            </a:r>
            <a:r>
              <a:rPr lang="en-US" sz="2400" dirty="0"/>
              <a:t> is the solution to these problems.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10900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c OS Catalina [Running] - Oracle VM VirtualBox 2020-11-11 22-37-25">
            <a:hlinkClick r:id="" action="ppaction://media"/>
            <a:extLst>
              <a:ext uri="{FF2B5EF4-FFF2-40B4-BE49-F238E27FC236}">
                <a16:creationId xmlns:a16="http://schemas.microsoft.com/office/drawing/2014/main" id="{322459F1-C3A3-4249-9DC2-5286F83A6AA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3900" y="0"/>
            <a:ext cx="8699500" cy="6773863"/>
          </a:xfrm>
        </p:spPr>
      </p:pic>
    </p:spTree>
    <p:extLst>
      <p:ext uri="{BB962C8B-B14F-4D97-AF65-F5344CB8AC3E}">
        <p14:creationId xmlns:p14="http://schemas.microsoft.com/office/powerpoint/2010/main" val="3084442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9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c OS Catalina [Running] - Oracle VM VirtualBox 2020-11-11 23-26-54">
            <a:hlinkClick r:id="" action="ppaction://media"/>
            <a:extLst>
              <a:ext uri="{FF2B5EF4-FFF2-40B4-BE49-F238E27FC236}">
                <a16:creationId xmlns:a16="http://schemas.microsoft.com/office/drawing/2014/main" id="{1E35EF88-905D-483C-81A9-2325F946F5B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2468" y="0"/>
            <a:ext cx="8807063" cy="6858000"/>
          </a:xfrm>
        </p:spPr>
      </p:pic>
    </p:spTree>
    <p:extLst>
      <p:ext uri="{BB962C8B-B14F-4D97-AF65-F5344CB8AC3E}">
        <p14:creationId xmlns:p14="http://schemas.microsoft.com/office/powerpoint/2010/main" val="49059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3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F24E16-19FA-4F55-BB83-125D256D8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6100"/>
              <a:t>Progress made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36435-E13D-46A1-88CE-5C50C8D33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Last presentation showed my database and login screen User interface completed.</a:t>
            </a:r>
          </a:p>
          <a:p>
            <a:r>
              <a:rPr lang="en-US" sz="2400" dirty="0"/>
              <a:t>Employees User interface is complete.</a:t>
            </a:r>
          </a:p>
          <a:p>
            <a:r>
              <a:rPr lang="en-US" sz="2400" dirty="0"/>
              <a:t>Jobsites User interface is complete.</a:t>
            </a:r>
          </a:p>
          <a:p>
            <a:r>
              <a:rPr lang="en-US" sz="2400" dirty="0" err="1"/>
              <a:t>myTasks</a:t>
            </a:r>
            <a:r>
              <a:rPr lang="en-US" sz="2400" dirty="0"/>
              <a:t> User interface is very close to complete.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73538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588689-49FE-41F6-B2FC-357296B7C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4600" dirty="0"/>
              <a:t>Employees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1029D-D7BB-4392-8663-6BD6CFBD2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First time connecting database through a webservice to the IOS app.</a:t>
            </a:r>
          </a:p>
          <a:p>
            <a:r>
              <a:rPr lang="en-US" sz="2400" dirty="0"/>
              <a:t>Uses a table view.</a:t>
            </a:r>
          </a:p>
        </p:txBody>
      </p:sp>
    </p:spTree>
    <p:extLst>
      <p:ext uri="{BB962C8B-B14F-4D97-AF65-F5344CB8AC3E}">
        <p14:creationId xmlns:p14="http://schemas.microsoft.com/office/powerpoint/2010/main" val="1443306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612739-F59E-40F4-B099-4669B518E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6600"/>
              <a:t>Jobsites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FF876-73C5-4CDD-8C06-1442B96FD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Complex because it uses two table views and two view controllers.</a:t>
            </a:r>
          </a:p>
          <a:p>
            <a:r>
              <a:rPr lang="en-US" sz="2400" dirty="0"/>
              <a:t>Goal is so that users can see where fellow employees are working.</a:t>
            </a:r>
          </a:p>
        </p:txBody>
      </p:sp>
    </p:spTree>
    <p:extLst>
      <p:ext uri="{BB962C8B-B14F-4D97-AF65-F5344CB8AC3E}">
        <p14:creationId xmlns:p14="http://schemas.microsoft.com/office/powerpoint/2010/main" val="4204654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AA29E6-A0AF-498A-AD2B-16F829E78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en-US" sz="6600"/>
              <a:t>My tasks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A138B-2D1F-4CCB-8C27-02A3A2B03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Was difficult to figure out how to only display tasks for logged user.</a:t>
            </a:r>
          </a:p>
          <a:p>
            <a:r>
              <a:rPr lang="en-US" sz="2400" dirty="0"/>
              <a:t>Segue made it possible.</a:t>
            </a:r>
          </a:p>
          <a:p>
            <a:r>
              <a:rPr lang="en-US" sz="2400" dirty="0"/>
              <a:t>Task complete function is not yet finished.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27236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248</Words>
  <Application>Microsoft Office PowerPoint</Application>
  <PresentationFormat>Widescreen</PresentationFormat>
  <Paragraphs>31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BuildIt</vt:lpstr>
      <vt:lpstr>Introduction</vt:lpstr>
      <vt:lpstr>Background</vt:lpstr>
      <vt:lpstr>PowerPoint Presentation</vt:lpstr>
      <vt:lpstr>PowerPoint Presentation</vt:lpstr>
      <vt:lpstr>Progress made</vt:lpstr>
      <vt:lpstr>Employees</vt:lpstr>
      <vt:lpstr>Jobsites</vt:lpstr>
      <vt:lpstr>My tasks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BuildIt</dc:title>
  <dc:creator>James Baron</dc:creator>
  <cp:lastModifiedBy>James Baron</cp:lastModifiedBy>
  <cp:revision>1</cp:revision>
  <dcterms:created xsi:type="dcterms:W3CDTF">2020-11-12T05:14:46Z</dcterms:created>
  <dcterms:modified xsi:type="dcterms:W3CDTF">2020-11-12T05:32:35Z</dcterms:modified>
</cp:coreProperties>
</file>

<file path=docProps/thumbnail.jpeg>
</file>